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548680"/>
            <a:ext cx="3762375" cy="489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1288" y="757238"/>
            <a:ext cx="37814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85813"/>
            <a:ext cx="3762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923925"/>
            <a:ext cx="36957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2018-12-11T15:03:05Z</dcterms:modified>
</cp:coreProperties>
</file>